
<file path=[Content_Types].xml><?xml version="1.0" encoding="utf-8"?>
<Types xmlns="http://schemas.openxmlformats.org/package/2006/content-types"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4" r:id="rId1"/>
  </p:sldMasterIdLst>
  <p:sldIdLst>
    <p:sldId id="256" r:id="rId2"/>
    <p:sldId id="257" r:id="rId3"/>
    <p:sldId id="261" r:id="rId4"/>
    <p:sldId id="258" r:id="rId5"/>
    <p:sldId id="260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media1.mp3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315-6F4A-F741-B94B-22C1264D27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4F5F1E-CE9A-764E-BBC7-A2AD667EE3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07D9A-C1E7-CD4B-9938-79E257F8A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4/18/19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AF827-6723-2F45-A244-13F3C789C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DDC5F7-0306-2344-840B-767E9F968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8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D056F-4A73-D845-90D5-0B6E57B55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8EBD29-BB84-4E4C-873D-A69F7F0FD7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EE322-D96E-B040-B6EA-5348C5136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4C2E3E-F780-A44A-A837-FE527027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72A5D-E657-FC49-B772-D14B37700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863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4FB3-D1A7-A041-93D8-7985948783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25012D-E2AB-E944-A5B1-289141C936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FBD27-E1C4-034F-B3B9-D881AF478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C9AC80-4E8D-974C-B31C-C89A34AC8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6FCB6-C42E-5A4C-AC0A-CD5AB6772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125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7719F-D484-A248-84BE-E45FDE1A8A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E7B0D-C7BC-9D46-9EA5-AA7F40EB2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D0450-7FDF-F541-BC97-84E73C9B7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05F308-1CBE-1743-ACFB-020C3E92F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573FC-1E20-7344-BAA1-16D8C57DE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604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99EF13-6299-2A44-A389-14013F316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4F8C90-5D82-AB42-91C5-12D6B39E7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66228E-DF24-674A-924D-FF10AF91D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2E58F-F9E3-1B48-BD9A-A69157689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83A37-CBC5-2846-9454-44D3A8413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325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43192-E769-B043-BA63-69E721F72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4F054-37F3-E940-8E4B-AADCE647B5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1B587-9A2E-654B-9032-7CBD86B7F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12556-C8AE-3A48-A1EC-19D5691A6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2877D7-D84B-0443-9D49-E81DD5736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F22F8C-4073-F544-B3FE-0318A3F1F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998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FFD56-E3B4-BD4C-BF22-3B3DE5002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CDE7E9-D560-FE4A-883F-B6894E02F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E58735-15A3-3141-8D64-17C3FE3D9D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B38A6F-FF79-3C4E-9A3D-47E21CA30B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68FCA2-067F-CC48-AF47-1DE7E5FAE8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B35498-1986-0049-9A9F-314B1729B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626093-7641-BD4A-8BB8-A5A46E9A3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522EE8-2C76-154C-9E1D-0A3CAB0FB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066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328B6-21D8-7F44-8EE4-DBF9899F1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FDB8F0-DD16-234B-AE03-AC60803B9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0226F2-FDCD-B549-8D06-34211AAC4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D12827-6597-F443-BD08-F8BA2B9FC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0113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67634B-9D4C-FB48-A905-355993D86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6C0521-DAC0-1B4D-BF0B-422BB6147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EC428-F518-1242-8F0B-A31EBB825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566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352C3-3406-E643-8080-6CFA00215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5E4D4F-ACAA-D844-B9D8-0E6231C9BE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284B56-3BF6-734F-8247-67D612329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8C4617-700A-5043-A871-29A125F701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3A37AF-A6DE-484B-9B43-CBFFD932F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FD0913-CF28-D643-8504-F01FC29EB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0515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1C206-CA0F-3742-AE11-AE94789D3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DC64BC-3053-6047-99E6-939F16EEE4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AAAB6A-76B1-BC49-8C69-6700577D87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00560-76D8-224F-8E68-9294CFB8F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22F01B-B700-0D48-9A03-DAFC98B5D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A4ADBE-D165-BC4B-9803-ACD18F2FA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1110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EBBD36-21E9-F248-B5D2-C64A97F6A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6FD59B-D2A5-EB44-973E-E3397582D4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0F33A9-A708-BA45-AC88-4F60280B4D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4/18/19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89D13F-0ADF-3842-86A3-8A7E04E97B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A4206-D4D4-1E47-805E-DB5F4B460E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322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52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5005897-43DF-1549-9A68-6E0203987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2374" y="363186"/>
            <a:ext cx="6731001" cy="6731001"/>
          </a:xfrm>
          <a:prstGeom prst="rect">
            <a:avLst/>
          </a:prstGeom>
        </p:spPr>
      </p:pic>
      <p:pic>
        <p:nvPicPr>
          <p:cNvPr id="6" name="Einaudi Ascent (Day 1).mp3">
            <a:hlinkClick r:id="" action="ppaction://ole?verb=0"/>
            <a:hlinkHover r:id="" action="ppaction://ole?verb=0"/>
            <a:extLst>
              <a:ext uri="{FF2B5EF4-FFF2-40B4-BE49-F238E27FC236}">
                <a16:creationId xmlns:a16="http://schemas.microsoft.com/office/drawing/2014/main" id="{C0B2E8BC-5B31-7948-B13D-853D2B1DEE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0"/>
          </a:blip>
          <a:stretch>
            <a:fillRect/>
          </a:stretch>
        </p:blipFill>
        <p:spPr>
          <a:xfrm flipV="1">
            <a:off x="6407396" y="2011877"/>
            <a:ext cx="4819404" cy="481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4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5">
                <p:cTn id="7" repeatCount="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large body of water&#10;&#10;Description automatically generated">
            <a:extLst>
              <a:ext uri="{FF2B5EF4-FFF2-40B4-BE49-F238E27FC236}">
                <a16:creationId xmlns:a16="http://schemas.microsoft.com/office/drawing/2014/main" id="{53248A27-5C47-5742-8C95-891F44C380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62A0E35-C69F-F34D-8BC1-59001336E4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256" y="277886"/>
            <a:ext cx="2721274" cy="60088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1F84D1E-9503-7249-A99C-7802A48C7F86}"/>
              </a:ext>
            </a:extLst>
          </p:cNvPr>
          <p:cNvSpPr txBox="1"/>
          <p:nvPr/>
        </p:nvSpPr>
        <p:spPr>
          <a:xfrm>
            <a:off x="3990109" y="32657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PT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6567A6-B411-B847-91B9-E9F1FCA4F606}"/>
              </a:ext>
            </a:extLst>
          </p:cNvPr>
          <p:cNvSpPr txBox="1"/>
          <p:nvPr/>
        </p:nvSpPr>
        <p:spPr>
          <a:xfrm>
            <a:off x="3313216" y="3265714"/>
            <a:ext cx="59020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    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You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think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this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is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beautiful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?</a:t>
            </a:r>
          </a:p>
          <a:p>
            <a:endParaRPr lang="pt-PT" sz="3000" b="1" dirty="0">
              <a:solidFill>
                <a:schemeClr val="bg1"/>
              </a:solidFill>
              <a:latin typeface="Garamond" panose="02020404030301010803" pitchFamily="18" charset="0"/>
            </a:endParaRPr>
          </a:p>
          <a:p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under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the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surface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it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is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a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diferent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                                 </a:t>
            </a:r>
            <a:r>
              <a:rPr lang="pt-PT" sz="3000" b="1" dirty="0" err="1">
                <a:solidFill>
                  <a:schemeClr val="bg1"/>
                </a:solidFill>
                <a:latin typeface="Garamond" panose="02020404030301010803" pitchFamily="18" charset="0"/>
              </a:rPr>
              <a:t>story</a:t>
            </a:r>
            <a:r>
              <a:rPr lang="pt-PT" sz="3000" b="1" dirty="0">
                <a:solidFill>
                  <a:schemeClr val="bg1"/>
                </a:solidFill>
                <a:latin typeface="Garamond" panose="02020404030301010803" pitchFamily="18" charset="0"/>
              </a:rPr>
              <a:t>..... </a:t>
            </a:r>
          </a:p>
        </p:txBody>
      </p:sp>
    </p:spTree>
    <p:extLst>
      <p:ext uri="{BB962C8B-B14F-4D97-AF65-F5344CB8AC3E}">
        <p14:creationId xmlns:p14="http://schemas.microsoft.com/office/powerpoint/2010/main" val="281501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sky, outdoor&#10;&#10;Description automatically generated">
            <a:extLst>
              <a:ext uri="{FF2B5EF4-FFF2-40B4-BE49-F238E27FC236}">
                <a16:creationId xmlns:a16="http://schemas.microsoft.com/office/drawing/2014/main" id="{1129E21A-6D5C-304A-8752-0E6578DF15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666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9C081A-D878-F348-BCD0-AC01ECF77DC7}"/>
              </a:ext>
            </a:extLst>
          </p:cNvPr>
          <p:cNvSpPr txBox="1"/>
          <p:nvPr/>
        </p:nvSpPr>
        <p:spPr>
          <a:xfrm>
            <a:off x="3645725" y="180504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92067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A bird lying on the ground&#10;&#10;Description automatically generated">
            <a:extLst>
              <a:ext uri="{FF2B5EF4-FFF2-40B4-BE49-F238E27FC236}">
                <a16:creationId xmlns:a16="http://schemas.microsoft.com/office/drawing/2014/main" id="{5D55E1C1-DD99-BC4D-9601-0248E0283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88" b="124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1288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unset over a body of water&#10;&#10;Description automatically generated">
            <a:extLst>
              <a:ext uri="{FF2B5EF4-FFF2-40B4-BE49-F238E27FC236}">
                <a16:creationId xmlns:a16="http://schemas.microsoft.com/office/drawing/2014/main" id="{A4E4C349-DBE5-8E46-9A63-9C6F8B95C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622" b="710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92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40000"/>
                <a:lumOff val="60000"/>
              </a:schemeClr>
            </a:gs>
            <a:gs pos="52000">
              <a:schemeClr val="accent5">
                <a:lumMod val="95000"/>
                <a:lumOff val="5000"/>
              </a:schemeClr>
            </a:gs>
            <a:gs pos="100000">
              <a:schemeClr val="accent5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75005897-43DF-1549-9A68-6E02039876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0499" y="126999"/>
            <a:ext cx="6731001" cy="6731001"/>
          </a:xfrm>
          <a:prstGeom prst="rect">
            <a:avLst/>
          </a:prstGeom>
        </p:spPr>
      </p:pic>
      <p:pic>
        <p:nvPicPr>
          <p:cNvPr id="3" name="Under the Sea Lyrics.mp3">
            <a:hlinkClick r:id="" action="ppaction://media"/>
            <a:extLst>
              <a:ext uri="{FF2B5EF4-FFF2-40B4-BE49-F238E27FC236}">
                <a16:creationId xmlns:a16="http://schemas.microsoft.com/office/drawing/2014/main" id="{5FC21AC0-8E6D-0A42-9432-A322E2C14A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alphaModFix amt="0"/>
          </a:blip>
          <a:stretch>
            <a:fillRect/>
          </a:stretch>
        </p:blipFill>
        <p:spPr>
          <a:xfrm>
            <a:off x="6095999" y="10922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06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4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16</Words>
  <Application>Microsoft Macintosh PowerPoint</Application>
  <PresentationFormat>Widescreen</PresentationFormat>
  <Paragraphs>3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Garamond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2019-04-18T10:00:18Z</dcterms:created>
  <dcterms:modified xsi:type="dcterms:W3CDTF">2019-04-18T12:59:41Z</dcterms:modified>
</cp:coreProperties>
</file>